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DBFB"/>
    <a:srgbClr val="FFF3FF"/>
    <a:srgbClr val="FCC8F8"/>
    <a:srgbClr val="FC9AE2"/>
    <a:srgbClr val="FFAFFF"/>
    <a:srgbClr val="FFE5FF"/>
    <a:srgbClr val="FF99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91EBBBCC-DAD2-459C-BE2E-F6DE35CF9A28}" styleName="濃色スタイル 2 - アクセント 3/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スタイル (濃色)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FD4443E-F989-4FC4-A0C8-D5A2AF1F390B}" styleName="濃色スタイル 1 - アクセント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33" d="100"/>
          <a:sy n="33" d="100"/>
        </p:scale>
        <p:origin x="156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2CB577-3418-36FC-3CA2-AC75334D6F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93CAEA7-C634-7BBE-7972-FAF4B48743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A275D4-4865-043B-6698-E933EFF48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C3FD-1777-4D19-B902-270D219F8607}" type="datetimeFigureOut">
              <a:rPr kumimoji="1" lang="ja-JP" altLang="en-US" smtClean="0"/>
              <a:t>2024/2/15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875128-D71C-AA7D-E1D9-B821270B5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F62BEF-1926-FB14-DECC-90A23B79A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D6159-3511-41FF-9DDB-2FDF434B95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3305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48F36F-45DA-B077-9190-37E5F426B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BEE72B-7FA0-5514-6517-13551F4711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9B2A4A-EF51-4A4B-9652-1C1F36CA4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C3FD-1777-4D19-B902-270D219F8607}" type="datetimeFigureOut">
              <a:rPr kumimoji="1" lang="ja-JP" altLang="en-US" smtClean="0"/>
              <a:t>2024/2/15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750611-A05F-A663-77FC-CE60DDE53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5F74F1-181F-903D-C1C5-B7587344C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D6159-3511-41FF-9DDB-2FDF434B95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5206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5BA3FA0-E523-72E7-8D0B-190C0492CD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B8593FA-CD5A-A555-64D1-982BE23D61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DE92F4-CFB0-0C09-3A3D-EDAB970D0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C3FD-1777-4D19-B902-270D219F8607}" type="datetimeFigureOut">
              <a:rPr kumimoji="1" lang="ja-JP" altLang="en-US" smtClean="0"/>
              <a:t>2024/2/15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15874B-1DDC-BCED-72B4-D4E5A7E22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7382796-29E7-8609-EF4F-E4F93822F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D6159-3511-41FF-9DDB-2FDF434B95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400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AE5FC5-2A4A-8D9F-BDC5-3CA419CEB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DE570B0-03CC-69AC-6D7F-10BAEA8C39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8D3073-8F18-8485-5340-B8DF0C5EE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C3FD-1777-4D19-B902-270D219F8607}" type="datetimeFigureOut">
              <a:rPr kumimoji="1" lang="ja-JP" altLang="en-US" smtClean="0"/>
              <a:t>2024/2/15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53A77B-17E3-6CC7-B917-7A10E3B8F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1A8AD7-3399-0C85-D38C-150635E60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D6159-3511-41FF-9DDB-2FDF434B95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0502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9E0EB5-B44B-41A8-056F-AC2BE43BC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26693CE-831B-22F6-4A7F-A391E97170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CA5E65-070B-3971-FFA3-DF4836371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C3FD-1777-4D19-B902-270D219F8607}" type="datetimeFigureOut">
              <a:rPr kumimoji="1" lang="ja-JP" altLang="en-US" smtClean="0"/>
              <a:t>2024/2/15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34EA65F-B11B-1C28-35C5-116B244B2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4445CFE-AB36-0E7B-7475-10065E45E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D6159-3511-41FF-9DDB-2FDF434B95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4708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CDE8B0-3FCD-E3D6-49AD-5E80E5587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C1D1B0F-1242-2EB7-ADBB-7B63858213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443A2AD-B5AF-BDC8-CED9-C5ED5857E4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4E832E-5739-031D-0A38-3D808778E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C3FD-1777-4D19-B902-270D219F8607}" type="datetimeFigureOut">
              <a:rPr kumimoji="1" lang="ja-JP" altLang="en-US" smtClean="0"/>
              <a:t>2024/2/15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8E51B2E-FFD7-31CF-D027-95C868033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C7DCA5B-7D42-7EBA-9F21-353282677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D6159-3511-41FF-9DDB-2FDF434B95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3739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FF35CC-78DF-EB18-9A00-13E918090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DB459AC-ABDB-487D-9F43-48B2D4FA89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614ECB7-2857-65FA-13ED-91DF1108E9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519C300-733D-5D64-F571-94034E8D88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BD95966-1B93-A7AB-EE79-248F9093F7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D0D0EBB-6DFE-E6FB-50A0-C617A20EB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C3FD-1777-4D19-B902-270D219F8607}" type="datetimeFigureOut">
              <a:rPr kumimoji="1" lang="ja-JP" altLang="en-US" smtClean="0"/>
              <a:t>2024/2/15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096A92D-364C-3344-7345-52CE232AD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1C06A53-0C9A-3252-164E-29B278659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D6159-3511-41FF-9DDB-2FDF434B95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2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ED9ABD-E9C8-0D85-72C5-0A3C45479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51BC75A-0AF3-F071-2D3E-996667FA9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C3FD-1777-4D19-B902-270D219F8607}" type="datetimeFigureOut">
              <a:rPr kumimoji="1" lang="ja-JP" altLang="en-US" smtClean="0"/>
              <a:t>2024/2/15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6DFB2EE-68C0-BA84-018D-790552237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11D9D92-E5EB-CC74-B0A4-1A00A3824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D6159-3511-41FF-9DDB-2FDF434B95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8575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0EE0929-3A85-9435-FDE1-4754814E5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C3FD-1777-4D19-B902-270D219F8607}" type="datetimeFigureOut">
              <a:rPr kumimoji="1" lang="ja-JP" altLang="en-US" smtClean="0"/>
              <a:t>2024/2/15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0A2C793-E46D-B6DC-F150-DE01A8A8B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FD8BE95-C549-902D-C474-F32DBB813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D6159-3511-41FF-9DDB-2FDF434B95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506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6883E6-614E-80EC-0ACB-FC36F9865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E0CAF6-DF21-15DF-81EA-78A2F6E582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5CACD3D-56EB-1237-7381-A50DA74A4E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79F6D00-1B49-06C8-BD3A-C5EF88F12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C3FD-1777-4D19-B902-270D219F8607}" type="datetimeFigureOut">
              <a:rPr kumimoji="1" lang="ja-JP" altLang="en-US" smtClean="0"/>
              <a:t>2024/2/15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0367385-6457-1AE9-77F1-8BC4C6393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C3269CD-68E6-2BDE-371A-0751F04AD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D6159-3511-41FF-9DDB-2FDF434B95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9248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8E29F3-A961-1C47-2BE2-11DC57AD3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F44C0C2-622A-CBA5-4BFD-9FD8B3BE46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321C2A6-40D8-DC2A-9AD8-AC864C948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E8A5E74-2BED-E53F-9A65-F71F438EF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C3FD-1777-4D19-B902-270D219F8607}" type="datetimeFigureOut">
              <a:rPr kumimoji="1" lang="ja-JP" altLang="en-US" smtClean="0"/>
              <a:t>2024/2/15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4644BFC-D3C7-9791-C653-A17D22967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D92390B-3696-D8B6-509C-A37614754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D6159-3511-41FF-9DDB-2FDF434B95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853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B225E10-B316-54D6-FC71-8287F42B3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7C42AD4-E21F-58C7-203E-04CFF0C5C5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A3F2F9-3A0F-29C3-04B5-07C6CBAD43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1C3FD-1777-4D19-B902-270D219F8607}" type="datetimeFigureOut">
              <a:rPr kumimoji="1" lang="ja-JP" altLang="en-US" smtClean="0"/>
              <a:t>2024/2/15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2C5571-460E-9F41-209B-9A8162110C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D063F6-ABEB-2E46-C351-72EDCD9494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D6159-3511-41FF-9DDB-2FDF434B95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506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97E17CF9-E54F-59E6-55A0-AF9F9A68EB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148861"/>
              </p:ext>
            </p:extLst>
          </p:nvPr>
        </p:nvGraphicFramePr>
        <p:xfrm>
          <a:off x="2246810" y="1262744"/>
          <a:ext cx="5878402" cy="289777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437974">
                  <a:extLst>
                    <a:ext uri="{9D8B030D-6E8A-4147-A177-3AD203B41FA5}">
                      <a16:colId xmlns:a16="http://schemas.microsoft.com/office/drawing/2014/main" val="1747251795"/>
                    </a:ext>
                  </a:extLst>
                </a:gridCol>
                <a:gridCol w="562292">
                  <a:extLst>
                    <a:ext uri="{9D8B030D-6E8A-4147-A177-3AD203B41FA5}">
                      <a16:colId xmlns:a16="http://schemas.microsoft.com/office/drawing/2014/main" val="1796896622"/>
                    </a:ext>
                  </a:extLst>
                </a:gridCol>
                <a:gridCol w="562292">
                  <a:extLst>
                    <a:ext uri="{9D8B030D-6E8A-4147-A177-3AD203B41FA5}">
                      <a16:colId xmlns:a16="http://schemas.microsoft.com/office/drawing/2014/main" val="3748583723"/>
                    </a:ext>
                  </a:extLst>
                </a:gridCol>
                <a:gridCol w="595630">
                  <a:extLst>
                    <a:ext uri="{9D8B030D-6E8A-4147-A177-3AD203B41FA5}">
                      <a16:colId xmlns:a16="http://schemas.microsoft.com/office/drawing/2014/main" val="1202938256"/>
                    </a:ext>
                  </a:extLst>
                </a:gridCol>
                <a:gridCol w="562292">
                  <a:extLst>
                    <a:ext uri="{9D8B030D-6E8A-4147-A177-3AD203B41FA5}">
                      <a16:colId xmlns:a16="http://schemas.microsoft.com/office/drawing/2014/main" val="968462462"/>
                    </a:ext>
                  </a:extLst>
                </a:gridCol>
                <a:gridCol w="562292">
                  <a:extLst>
                    <a:ext uri="{9D8B030D-6E8A-4147-A177-3AD203B41FA5}">
                      <a16:colId xmlns:a16="http://schemas.microsoft.com/office/drawing/2014/main" val="1394940657"/>
                    </a:ext>
                  </a:extLst>
                </a:gridCol>
                <a:gridCol w="595630">
                  <a:extLst>
                    <a:ext uri="{9D8B030D-6E8A-4147-A177-3AD203B41FA5}">
                      <a16:colId xmlns:a16="http://schemas.microsoft.com/office/drawing/2014/main" val="2871047366"/>
                    </a:ext>
                  </a:extLst>
                </a:gridCol>
              </a:tblGrid>
              <a:tr h="5834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診療時間</a:t>
                      </a:r>
                    </a:p>
                  </a:txBody>
                  <a:tcPr anchor="ctr">
                    <a:solidFill>
                      <a:srgbClr val="FC9AE2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月</a:t>
                      </a:r>
                    </a:p>
                  </a:txBody>
                  <a:tcPr anchor="ctr">
                    <a:solidFill>
                      <a:srgbClr val="FC9AE2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火</a:t>
                      </a:r>
                    </a:p>
                  </a:txBody>
                  <a:tcPr anchor="ctr">
                    <a:solidFill>
                      <a:srgbClr val="FC9AE2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水</a:t>
                      </a:r>
                    </a:p>
                  </a:txBody>
                  <a:tcPr anchor="ctr">
                    <a:solidFill>
                      <a:srgbClr val="FC9AE2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木</a:t>
                      </a:r>
                    </a:p>
                  </a:txBody>
                  <a:tcPr anchor="ctr">
                    <a:solidFill>
                      <a:srgbClr val="FC9AE2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金</a:t>
                      </a:r>
                    </a:p>
                  </a:txBody>
                  <a:tcPr anchor="ctr">
                    <a:solidFill>
                      <a:srgbClr val="FC9AE2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土</a:t>
                      </a:r>
                    </a:p>
                  </a:txBody>
                  <a:tcPr anchor="ctr">
                    <a:solidFill>
                      <a:srgbClr val="FC9AE2">
                        <a:alpha val="8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568697"/>
                  </a:ext>
                </a:extLst>
              </a:tr>
              <a:tr h="53775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9</a:t>
                      </a:r>
                      <a:r>
                        <a:rPr kumimoji="1" lang="ja-JP" altLang="en-US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：</a:t>
                      </a:r>
                      <a:r>
                        <a:rPr kumimoji="1" lang="en-US" altLang="ja-JP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00</a:t>
                      </a:r>
                      <a:r>
                        <a:rPr kumimoji="1" lang="ja-JP" altLang="en-US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～</a:t>
                      </a:r>
                      <a:r>
                        <a:rPr kumimoji="1" lang="en-US" altLang="ja-JP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9</a:t>
                      </a:r>
                      <a:r>
                        <a:rPr kumimoji="1" lang="ja-JP" altLang="en-US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：</a:t>
                      </a:r>
                      <a:r>
                        <a:rPr kumimoji="1" lang="en-US" altLang="ja-JP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30</a:t>
                      </a:r>
                    </a:p>
                  </a:txBody>
                  <a:tcPr anchor="ctr">
                    <a:solidFill>
                      <a:srgbClr val="FDDBFB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／</a:t>
                      </a:r>
                    </a:p>
                  </a:txBody>
                  <a:tcPr anchor="ctr">
                    <a:solidFill>
                      <a:srgbClr val="FDDBFB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／</a:t>
                      </a:r>
                    </a:p>
                  </a:txBody>
                  <a:tcPr anchor="ctr">
                    <a:solidFill>
                      <a:srgbClr val="FDDBFB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💉</a:t>
                      </a:r>
                    </a:p>
                  </a:txBody>
                  <a:tcPr anchor="ctr">
                    <a:solidFill>
                      <a:srgbClr val="FDDBFB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／</a:t>
                      </a:r>
                    </a:p>
                  </a:txBody>
                  <a:tcPr anchor="ctr">
                    <a:solidFill>
                      <a:srgbClr val="FDDBFB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／</a:t>
                      </a:r>
                    </a:p>
                  </a:txBody>
                  <a:tcPr anchor="ctr">
                    <a:solidFill>
                      <a:srgbClr val="FDDBFB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💉</a:t>
                      </a:r>
                      <a:endParaRPr kumimoji="1" lang="en-US" altLang="ja-JP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FDDBFB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472333"/>
                  </a:ext>
                </a:extLst>
              </a:tr>
              <a:tr h="53775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9</a:t>
                      </a:r>
                      <a:r>
                        <a:rPr kumimoji="1" lang="ja-JP" altLang="en-US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：</a:t>
                      </a:r>
                      <a:r>
                        <a:rPr kumimoji="1" lang="en-US" altLang="ja-JP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00</a:t>
                      </a:r>
                      <a:r>
                        <a:rPr kumimoji="1" lang="ja-JP" altLang="en-US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～</a:t>
                      </a:r>
                      <a:r>
                        <a:rPr kumimoji="1" lang="en-US" altLang="ja-JP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12</a:t>
                      </a:r>
                      <a:r>
                        <a:rPr kumimoji="1" lang="ja-JP" altLang="en-US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：</a:t>
                      </a:r>
                      <a:r>
                        <a:rPr kumimoji="1" lang="en-US" altLang="ja-JP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00</a:t>
                      </a:r>
                      <a:endParaRPr kumimoji="1" lang="ja-JP" altLang="en-US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FFF3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◯</a:t>
                      </a:r>
                    </a:p>
                  </a:txBody>
                  <a:tcPr anchor="ctr">
                    <a:solidFill>
                      <a:srgbClr val="FFF3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◯</a:t>
                      </a:r>
                    </a:p>
                  </a:txBody>
                  <a:tcPr anchor="ctr">
                    <a:solidFill>
                      <a:srgbClr val="FFF3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◯</a:t>
                      </a:r>
                      <a:endParaRPr kumimoji="1" lang="en-US" altLang="ja-JP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kumimoji="1" lang="en-US" altLang="ja-JP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9</a:t>
                      </a:r>
                      <a:r>
                        <a:rPr kumimoji="1" lang="ja-JP" altLang="en-US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：</a:t>
                      </a:r>
                      <a:r>
                        <a:rPr kumimoji="1" lang="en-US" altLang="ja-JP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30</a:t>
                      </a:r>
                    </a:p>
                    <a:p>
                      <a:pPr algn="ctr"/>
                      <a:r>
                        <a:rPr kumimoji="1" lang="ja-JP" altLang="en-US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開始</a:t>
                      </a:r>
                      <a:endParaRPr kumimoji="1" lang="en-US" altLang="ja-JP" sz="1100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FFF3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◯</a:t>
                      </a:r>
                    </a:p>
                  </a:txBody>
                  <a:tcPr anchor="ctr">
                    <a:solidFill>
                      <a:srgbClr val="FFF3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◯</a:t>
                      </a:r>
                    </a:p>
                  </a:txBody>
                  <a:tcPr anchor="ctr">
                    <a:solidFill>
                      <a:srgbClr val="FFF3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◯</a:t>
                      </a:r>
                      <a:endParaRPr kumimoji="1" lang="en-US" altLang="ja-JP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9</a:t>
                      </a:r>
                      <a:r>
                        <a:rPr kumimoji="1" lang="ja-JP" altLang="en-US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：</a:t>
                      </a:r>
                      <a:r>
                        <a:rPr kumimoji="1" lang="en-US" altLang="ja-JP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開始</a:t>
                      </a:r>
                      <a:endParaRPr kumimoji="1" lang="en-US" altLang="ja-JP" sz="1100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FFF3FF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353214"/>
                  </a:ext>
                </a:extLst>
              </a:tr>
              <a:tr h="53775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14</a:t>
                      </a:r>
                      <a:r>
                        <a:rPr kumimoji="1" lang="ja-JP" altLang="en-US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：</a:t>
                      </a:r>
                      <a:r>
                        <a:rPr kumimoji="1" lang="en-US" altLang="ja-JP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00</a:t>
                      </a:r>
                      <a:r>
                        <a:rPr kumimoji="1" lang="ja-JP" altLang="en-US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～</a:t>
                      </a:r>
                      <a:r>
                        <a:rPr kumimoji="1" lang="en-US" altLang="ja-JP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15</a:t>
                      </a:r>
                      <a:r>
                        <a:rPr kumimoji="1" lang="ja-JP" altLang="en-US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：</a:t>
                      </a:r>
                      <a:r>
                        <a:rPr kumimoji="1" lang="en-US" altLang="ja-JP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30</a:t>
                      </a:r>
                      <a:endParaRPr kumimoji="1" lang="ja-JP" altLang="en-US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FDDBFB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💉</a:t>
                      </a:r>
                    </a:p>
                  </a:txBody>
                  <a:tcPr anchor="ctr">
                    <a:solidFill>
                      <a:srgbClr val="FDDBFB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💉</a:t>
                      </a:r>
                    </a:p>
                  </a:txBody>
                  <a:tcPr anchor="ctr">
                    <a:solidFill>
                      <a:srgbClr val="FDDBFB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／</a:t>
                      </a:r>
                    </a:p>
                  </a:txBody>
                  <a:tcPr anchor="ctr">
                    <a:solidFill>
                      <a:srgbClr val="FDDBFB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💉</a:t>
                      </a:r>
                    </a:p>
                  </a:txBody>
                  <a:tcPr anchor="ctr">
                    <a:solidFill>
                      <a:srgbClr val="FDDBFB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💉</a:t>
                      </a:r>
                    </a:p>
                  </a:txBody>
                  <a:tcPr anchor="ctr">
                    <a:solidFill>
                      <a:srgbClr val="FDDBFB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／</a:t>
                      </a:r>
                    </a:p>
                  </a:txBody>
                  <a:tcPr anchor="ctr">
                    <a:solidFill>
                      <a:srgbClr val="FDDBFB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01046"/>
                  </a:ext>
                </a:extLst>
              </a:tr>
              <a:tr h="53775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15</a:t>
                      </a:r>
                      <a:r>
                        <a:rPr kumimoji="1" lang="ja-JP" altLang="en-US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：</a:t>
                      </a:r>
                      <a:r>
                        <a:rPr kumimoji="1" lang="en-US" altLang="ja-JP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30</a:t>
                      </a:r>
                      <a:r>
                        <a:rPr kumimoji="1" lang="ja-JP" altLang="en-US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～</a:t>
                      </a:r>
                      <a:r>
                        <a:rPr kumimoji="1" lang="en-US" altLang="ja-JP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18</a:t>
                      </a:r>
                      <a:r>
                        <a:rPr kumimoji="1" lang="ja-JP" altLang="en-US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：</a:t>
                      </a:r>
                      <a:r>
                        <a:rPr kumimoji="1" lang="en-US" altLang="ja-JP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00</a:t>
                      </a:r>
                      <a:endParaRPr kumimoji="1" lang="ja-JP" altLang="en-US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FFF3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◯</a:t>
                      </a:r>
                    </a:p>
                  </a:txBody>
                  <a:tcPr anchor="ctr">
                    <a:solidFill>
                      <a:srgbClr val="FFF3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◯</a:t>
                      </a:r>
                    </a:p>
                  </a:txBody>
                  <a:tcPr anchor="ctr">
                    <a:solidFill>
                      <a:srgbClr val="FFF3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／</a:t>
                      </a:r>
                    </a:p>
                  </a:txBody>
                  <a:tcPr anchor="ctr">
                    <a:solidFill>
                      <a:srgbClr val="FFF3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◯</a:t>
                      </a:r>
                    </a:p>
                  </a:txBody>
                  <a:tcPr anchor="ctr">
                    <a:solidFill>
                      <a:srgbClr val="FFF3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◯</a:t>
                      </a:r>
                    </a:p>
                  </a:txBody>
                  <a:tcPr anchor="ctr">
                    <a:solidFill>
                      <a:srgbClr val="FFF3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／</a:t>
                      </a:r>
                    </a:p>
                  </a:txBody>
                  <a:tcPr anchor="ctr">
                    <a:solidFill>
                      <a:srgbClr val="FFF3FF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81286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8588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64</Words>
  <Application>Microsoft Office PowerPoint</Application>
  <PresentationFormat>ワイド画面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Itagaki UKC</dc:creator>
  <cp:lastModifiedBy>Itagaki UKC</cp:lastModifiedBy>
  <cp:revision>3</cp:revision>
  <dcterms:created xsi:type="dcterms:W3CDTF">2024-02-07T03:26:32Z</dcterms:created>
  <dcterms:modified xsi:type="dcterms:W3CDTF">2024-02-15T00:49:22Z</dcterms:modified>
</cp:coreProperties>
</file>