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BFB"/>
    <a:srgbClr val="FFF3FF"/>
    <a:srgbClr val="FCC8F8"/>
    <a:srgbClr val="FC9AE2"/>
    <a:srgbClr val="FFAFFF"/>
    <a:srgbClr val="FFE5FF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15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2CB577-3418-36FC-3CA2-AC75334D6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3CAEA7-C634-7BBE-7972-FAF4B4874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A275D4-4865-043B-6698-E933EFF4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875128-D71C-AA7D-E1D9-B821270B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62BEF-1926-FB14-DECC-90A23B79A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0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48F36F-45DA-B077-9190-37E5F426B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BEE72B-7FA0-5514-6517-13551F471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9B2A4A-EF51-4A4B-9652-1C1F36CA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750611-A05F-A663-77FC-CE60DDE5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5F74F1-181F-903D-C1C5-B7587344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20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BA3FA0-E523-72E7-8D0B-190C0492C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8593FA-CD5A-A555-64D1-982BE23D6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DE92F4-CFB0-0C09-3A3D-EDAB970D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15874B-1DDC-BCED-72B4-D4E5A7E2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382796-29E7-8609-EF4F-E4F93822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40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AE5FC5-2A4A-8D9F-BDC5-3CA419CEB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570B0-03CC-69AC-6D7F-10BAEA8C3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8D3073-8F18-8485-5340-B8DF0C5E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53A77B-17E3-6CC7-B917-7A10E3B8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1A8AD7-3399-0C85-D38C-150635E6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50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E0EB5-B44B-41A8-056F-AC2BE43B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6693CE-831B-22F6-4A7F-A391E9717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CA5E65-070B-3971-FFA3-DF483637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4EA65F-B11B-1C28-35C5-116B244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445CFE-AB36-0E7B-7475-10065E45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70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CDE8B0-3FCD-E3D6-49AD-5E80E5587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1D1B0F-1242-2EB7-ADBB-7B6385821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43A2AD-B5AF-BDC8-CED9-C5ED5857E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4E832E-5739-031D-0A38-3D808778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E51B2E-FFD7-31CF-D027-95C86803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7DCA5B-7D42-7EBA-9F21-35328267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73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FF35CC-78DF-EB18-9A00-13E91809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B459AC-ABDB-487D-9F43-48B2D4FA8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14ECB7-2857-65FA-13ED-91DF1108E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519C300-733D-5D64-F571-94034E8D8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BD95966-1B93-A7AB-EE79-248F9093F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0D0EBB-6DFE-E6FB-50A0-C617A20E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96A92D-364C-3344-7345-52CE232A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1C06A53-0C9A-3252-164E-29B27865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ED9ABD-E9C8-0D85-72C5-0A3C4547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1BC75A-0AF3-F071-2D3E-996667FA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DFB2EE-68C0-BA84-018D-79055223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1D9D92-E5EB-CC74-B0A4-1A00A382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57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EE0929-3A85-9435-FDE1-4754814E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A2C793-E46D-B6DC-F150-DE01A8A8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D8BE95-C549-902D-C474-F32DBB81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50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6883E6-614E-80EC-0ACB-FC36F986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E0CAF6-DF21-15DF-81EA-78A2F6E58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CACD3D-56EB-1237-7381-A50DA74A4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9F6D00-1B49-06C8-BD3A-C5EF88F12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367385-6457-1AE9-77F1-8BC4C639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3269CD-68E6-2BDE-371A-0751F04AD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24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8E29F3-A961-1C47-2BE2-11DC57AD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44C0C2-622A-CBA5-4BFD-9FD8B3BE4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21C2A6-40D8-DC2A-9AD8-AC864C948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A5E74-2BED-E53F-9A65-F71F438E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644BFC-D3C7-9791-C653-A17D2296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92390B-3696-D8B6-509C-A3761475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5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225E10-B316-54D6-FC71-8287F42B3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C42AD4-E21F-58C7-203E-04CFF0C5C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A3F2F9-3A0F-29C3-04B5-07C6CBAD4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C3FD-1777-4D19-B902-270D219F860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2C5571-460E-9F41-209B-9A8162110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D063F6-ABEB-2E46-C351-72EDCD949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6159-3511-41FF-9DDB-2FDF434B9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50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7E17CF9-E54F-59E6-55A0-AF9F9A68E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48861"/>
              </p:ext>
            </p:extLst>
          </p:nvPr>
        </p:nvGraphicFramePr>
        <p:xfrm>
          <a:off x="2246810" y="1262744"/>
          <a:ext cx="5878402" cy="28977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7974">
                  <a:extLst>
                    <a:ext uri="{9D8B030D-6E8A-4147-A177-3AD203B41FA5}">
                      <a16:colId xmlns:a16="http://schemas.microsoft.com/office/drawing/2014/main" val="1747251795"/>
                    </a:ext>
                  </a:extLst>
                </a:gridCol>
                <a:gridCol w="562292">
                  <a:extLst>
                    <a:ext uri="{9D8B030D-6E8A-4147-A177-3AD203B41FA5}">
                      <a16:colId xmlns:a16="http://schemas.microsoft.com/office/drawing/2014/main" val="1796896622"/>
                    </a:ext>
                  </a:extLst>
                </a:gridCol>
                <a:gridCol w="562292">
                  <a:extLst>
                    <a:ext uri="{9D8B030D-6E8A-4147-A177-3AD203B41FA5}">
                      <a16:colId xmlns:a16="http://schemas.microsoft.com/office/drawing/2014/main" val="3748583723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1202938256"/>
                    </a:ext>
                  </a:extLst>
                </a:gridCol>
                <a:gridCol w="562292">
                  <a:extLst>
                    <a:ext uri="{9D8B030D-6E8A-4147-A177-3AD203B41FA5}">
                      <a16:colId xmlns:a16="http://schemas.microsoft.com/office/drawing/2014/main" val="968462462"/>
                    </a:ext>
                  </a:extLst>
                </a:gridCol>
                <a:gridCol w="562292">
                  <a:extLst>
                    <a:ext uri="{9D8B030D-6E8A-4147-A177-3AD203B41FA5}">
                      <a16:colId xmlns:a16="http://schemas.microsoft.com/office/drawing/2014/main" val="1394940657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2871047366"/>
                    </a:ext>
                  </a:extLst>
                </a:gridCol>
              </a:tblGrid>
              <a:tr h="5834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診療時間</a:t>
                      </a:r>
                    </a:p>
                  </a:txBody>
                  <a:tcPr anchor="ctr">
                    <a:solidFill>
                      <a:srgbClr val="FC9AE2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月</a:t>
                      </a:r>
                    </a:p>
                  </a:txBody>
                  <a:tcPr anchor="ctr">
                    <a:solidFill>
                      <a:srgbClr val="FC9AE2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火</a:t>
                      </a:r>
                    </a:p>
                  </a:txBody>
                  <a:tcPr anchor="ctr">
                    <a:solidFill>
                      <a:srgbClr val="FC9AE2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水</a:t>
                      </a:r>
                    </a:p>
                  </a:txBody>
                  <a:tcPr anchor="ctr">
                    <a:solidFill>
                      <a:srgbClr val="FC9AE2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木</a:t>
                      </a:r>
                    </a:p>
                  </a:txBody>
                  <a:tcPr anchor="ctr">
                    <a:solidFill>
                      <a:srgbClr val="FC9AE2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金</a:t>
                      </a:r>
                    </a:p>
                  </a:txBody>
                  <a:tcPr anchor="ctr">
                    <a:solidFill>
                      <a:srgbClr val="FC9AE2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土</a:t>
                      </a:r>
                    </a:p>
                  </a:txBody>
                  <a:tcPr anchor="ctr">
                    <a:solidFill>
                      <a:srgbClr val="FC9AE2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68697"/>
                  </a:ext>
                </a:extLst>
              </a:tr>
              <a:tr h="537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～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／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／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💉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／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／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💉</a:t>
                      </a:r>
                      <a:endParaRPr kumimoji="1" lang="en-US" altLang="ja-JP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472333"/>
                  </a:ext>
                </a:extLst>
              </a:tr>
              <a:tr h="537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～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  <a:endParaRPr kumimoji="1" lang="en-US" altLang="ja-JP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kumimoji="1" lang="ja-JP" altLang="en-US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開始</a:t>
                      </a:r>
                      <a:endParaRPr kumimoji="1" lang="en-US" altLang="ja-JP" sz="11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  <a:endParaRPr kumimoji="1" lang="en-US" altLang="ja-JP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kumimoji="1" lang="ja-JP" altLang="en-US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開始</a:t>
                      </a:r>
                      <a:endParaRPr kumimoji="1" lang="en-US" altLang="ja-JP" sz="11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53214"/>
                  </a:ext>
                </a:extLst>
              </a:tr>
              <a:tr h="537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14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～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15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30</a:t>
                      </a:r>
                      <a:endParaRPr kumimoji="1" lang="ja-JP" alt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💉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💉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／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💉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💉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／</a:t>
                      </a:r>
                    </a:p>
                  </a:txBody>
                  <a:tcPr anchor="ctr">
                    <a:solidFill>
                      <a:srgbClr val="FDDBFB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01046"/>
                  </a:ext>
                </a:extLst>
              </a:tr>
              <a:tr h="537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15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30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～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18</a:t>
                      </a:r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／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◯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／</a:t>
                      </a:r>
                    </a:p>
                  </a:txBody>
                  <a:tcPr anchor="ctr">
                    <a:solidFill>
                      <a:srgbClr val="FFF3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128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58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64</Words>
  <Application>Microsoft Office PowerPoint</Application>
  <PresentationFormat>ワイド画面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Itagaki UKC</dc:creator>
  <cp:lastModifiedBy>Itagaki UKC</cp:lastModifiedBy>
  <cp:revision>3</cp:revision>
  <dcterms:created xsi:type="dcterms:W3CDTF">2024-02-07T03:26:32Z</dcterms:created>
  <dcterms:modified xsi:type="dcterms:W3CDTF">2024-02-15T00:49:22Z</dcterms:modified>
</cp:coreProperties>
</file>